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95288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974336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37494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77322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53429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595057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1539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11177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258875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291223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296887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46000">
              <a:schemeClr val="accent5">
                <a:lumMod val="40000"/>
                <a:lumOff val="6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45779-703D-4317-9B98-5BF15B97280E}" type="datetimeFigureOut">
              <a:rPr lang="en-AU" smtClean="0"/>
              <a:t>28/04/2018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4D426-E267-409A-98B1-176C0F596F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52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gs Of The Wi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0230" y="5992660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2" y="610557"/>
            <a:ext cx="1800000" cy="18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4554" y="3031299"/>
            <a:ext cx="7841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What is PROBUS?</a:t>
            </a:r>
          </a:p>
        </p:txBody>
      </p:sp>
    </p:spTree>
    <p:extLst>
      <p:ext uri="{BB962C8B-B14F-4D97-AF65-F5344CB8AC3E}">
        <p14:creationId xmlns:p14="http://schemas.microsoft.com/office/powerpoint/2010/main" val="1168129262"/>
      </p:ext>
    </p:extLst>
  </p:cSld>
  <p:clrMapOvr>
    <a:masterClrMapping/>
  </p:clrMapOvr>
  <p:transition spd="med" advTm="3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2" y="610557"/>
            <a:ext cx="1800000" cy="18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4" y="3544544"/>
            <a:ext cx="4266276" cy="2843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45" y="453648"/>
            <a:ext cx="4171264" cy="2780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9" y="2210843"/>
            <a:ext cx="2784418" cy="4177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1090" y="453648"/>
            <a:ext cx="454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>
              <a:solidFill>
                <a:schemeClr val="accent5">
                  <a:lumMod val="50000"/>
                </a:schemeClr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8077" y="848230"/>
            <a:ext cx="45704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A world-wide association of</a:t>
            </a: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clubs for Active Retirees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276" y="4055849"/>
            <a:ext cx="4146533" cy="2332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4276" y="3444893"/>
            <a:ext cx="414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rgbClr val="C00000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With over 1600 clubs in Australia</a:t>
            </a:r>
          </a:p>
        </p:txBody>
      </p:sp>
    </p:spTree>
    <p:extLst>
      <p:ext uri="{BB962C8B-B14F-4D97-AF65-F5344CB8AC3E}">
        <p14:creationId xmlns:p14="http://schemas.microsoft.com/office/powerpoint/2010/main" val="3677662090"/>
      </p:ext>
    </p:extLst>
  </p:cSld>
  <p:clrMapOvr>
    <a:masterClrMapping/>
  </p:clrMapOvr>
  <p:transition spd="med" advTm="6916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46000">
              <a:schemeClr val="accent5">
                <a:lumMod val="40000"/>
                <a:lumOff val="6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2" y="610557"/>
            <a:ext cx="1800000" cy="18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1775" y="1195461"/>
            <a:ext cx="7210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accent5">
                    <a:lumMod val="50000"/>
                  </a:schemeClr>
                </a:solidFill>
                <a:latin typeface="Avenir LT Std 65 Medium" panose="020B0603020203020204" pitchFamily="34" charset="0"/>
              </a:rPr>
              <a:t>A Club for People</a:t>
            </a:r>
          </a:p>
          <a:p>
            <a:endParaRPr lang="en-AU" sz="2400" dirty="0">
              <a:solidFill>
                <a:schemeClr val="accent5">
                  <a:lumMod val="50000"/>
                </a:schemeClr>
              </a:solidFill>
              <a:latin typeface="Avenir LT Std 35 Light" panose="020B04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P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robus is a club for those who are active,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R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etired and seeking to engage in varied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O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utside interests and who wish to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B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elong to an organisation where they feel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U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seful and which is rewarding,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S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timulating and satisfying</a:t>
            </a:r>
          </a:p>
        </p:txBody>
      </p:sp>
    </p:spTree>
    <p:extLst>
      <p:ext uri="{BB962C8B-B14F-4D97-AF65-F5344CB8AC3E}">
        <p14:creationId xmlns:p14="http://schemas.microsoft.com/office/powerpoint/2010/main" val="2350109569"/>
      </p:ext>
    </p:extLst>
  </p:cSld>
  <p:clrMapOvr>
    <a:masterClrMapping/>
  </p:clrMapOvr>
  <p:transition spd="med" advTm="12307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2" y="610557"/>
            <a:ext cx="1800000" cy="18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56" y="425885"/>
            <a:ext cx="3408566" cy="5113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25" y="864295"/>
            <a:ext cx="3402048" cy="511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5" y="3621269"/>
            <a:ext cx="4264290" cy="2832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3156" y="5746061"/>
            <a:ext cx="340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rgbClr val="FFFF00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There are over 100 Probus</a:t>
            </a:r>
          </a:p>
          <a:p>
            <a:pPr algn="ctr"/>
            <a:r>
              <a:rPr lang="en-AU" sz="2000" dirty="0">
                <a:solidFill>
                  <a:srgbClr val="FFFF00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 Clubs in the Brisbane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885" y="2517732"/>
            <a:ext cx="4264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There are 140 Probus Clubs</a:t>
            </a:r>
          </a:p>
          <a:p>
            <a:pPr algn="ctr"/>
            <a:r>
              <a:rPr lang="en-AU" sz="2400" dirty="0">
                <a:solidFill>
                  <a:schemeClr val="accent5">
                    <a:lumMod val="50000"/>
                  </a:schemeClr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t>throughout Queensland</a:t>
            </a:r>
          </a:p>
        </p:txBody>
      </p:sp>
    </p:spTree>
    <p:extLst>
      <p:ext uri="{BB962C8B-B14F-4D97-AF65-F5344CB8AC3E}">
        <p14:creationId xmlns:p14="http://schemas.microsoft.com/office/powerpoint/2010/main" val="3892055461"/>
      </p:ext>
    </p:extLst>
  </p:cSld>
  <p:clrMapOvr>
    <a:masterClrMapping/>
  </p:clrMapOvr>
  <p:transition spd="med" advTm="6704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08" y="374911"/>
            <a:ext cx="3174603" cy="2146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2" y="610557"/>
            <a:ext cx="1800000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6" y="3031299"/>
            <a:ext cx="5158354" cy="341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57" y="3006287"/>
            <a:ext cx="5158354" cy="3438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3148" y="705061"/>
            <a:ext cx="5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65 Medium" panose="020B0603020203020204" pitchFamily="34" charset="0"/>
              </a:rPr>
              <a:t>The Probus Association of Queensland 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sponsors an annual Bowls Day and Golf Day for Queensland Probus Clubs</a:t>
            </a:r>
          </a:p>
        </p:txBody>
      </p:sp>
    </p:spTree>
    <p:extLst>
      <p:ext uri="{BB962C8B-B14F-4D97-AF65-F5344CB8AC3E}">
        <p14:creationId xmlns:p14="http://schemas.microsoft.com/office/powerpoint/2010/main" val="2723314926"/>
      </p:ext>
    </p:extLst>
  </p:cSld>
  <p:clrMapOvr>
    <a:masterClrMapping/>
  </p:clrMapOvr>
  <p:transition spd="med" advTm="8551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3" y="654404"/>
            <a:ext cx="1800000" cy="18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6747" y="610556"/>
            <a:ext cx="4584526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AU" sz="24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Probus South Pacific publish a quarterly magazine called </a:t>
            </a:r>
            <a:r>
              <a:rPr lang="en-AU" sz="2400" dirty="0">
                <a:solidFill>
                  <a:srgbClr val="FF0000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Active Retirees </a:t>
            </a:r>
            <a:r>
              <a:rPr lang="en-AU" sz="24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which illustrates what Probus Clubs are doing throughout Australia.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7186" y="3834319"/>
            <a:ext cx="4584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AU" sz="24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Probus Association of Queensland publish a quarterly magazine called </a:t>
            </a:r>
            <a:r>
              <a:rPr lang="en-AU" sz="2400" dirty="0">
                <a:solidFill>
                  <a:srgbClr val="FF0000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The Queensland Probian </a:t>
            </a:r>
            <a:r>
              <a:rPr lang="en-AU" sz="2400" dirty="0">
                <a:solidFill>
                  <a:schemeClr val="accent5">
                    <a:lumMod val="50000"/>
                  </a:schemeClr>
                </a:solidFill>
                <a:latin typeface="Avenir LT Std 35 Light" panose="020B0402020203020204" pitchFamily="34" charset="0"/>
              </a:rPr>
              <a:t>which shows what Probus Clubs are doing throughout Queensland.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3" y="3834319"/>
            <a:ext cx="2880000" cy="1946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142">
            <a:off x="9647516" y="425398"/>
            <a:ext cx="1949330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902">
            <a:off x="7427912" y="413760"/>
            <a:ext cx="1904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322">
            <a:off x="9970260" y="3688587"/>
            <a:ext cx="1793454" cy="259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151">
            <a:off x="8072054" y="3569738"/>
            <a:ext cx="1815772" cy="2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2701"/>
      </p:ext>
    </p:extLst>
  </p:cSld>
  <p:clrMapOvr>
    <a:masterClrMapping/>
  </p:clrMapOvr>
  <p:transition spd="med" advTm="10013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410140"/>
            <a:ext cx="1620000" cy="16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00" y="4560564"/>
            <a:ext cx="2771999" cy="1873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342367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400" dirty="0">
                <a:latin typeface="Avenir LT Std 35 Light" panose="020B0402020203020204" pitchFamily="34" charset="0"/>
              </a:rPr>
              <a:t>Probus Clubs promote</a:t>
            </a:r>
          </a:p>
          <a:p>
            <a:pPr algn="ctr"/>
            <a:r>
              <a:rPr lang="en-AU" sz="6000" dirty="0">
                <a:solidFill>
                  <a:schemeClr val="accent1">
                    <a:lumMod val="75000"/>
                  </a:schemeClr>
                </a:solidFill>
                <a:latin typeface="Youngsook BTN" panose="030C0704040207040C06" pitchFamily="66" charset="0"/>
              </a:rPr>
              <a:t>Fun, Fellowship and Friendship</a:t>
            </a:r>
          </a:p>
          <a:p>
            <a:pPr algn="ctr"/>
            <a:r>
              <a:rPr lang="en-AU" sz="3400" dirty="0">
                <a:latin typeface="Avenir LT Std 35 Light" panose="020B0402020203020204" pitchFamily="34" charset="0"/>
              </a:rPr>
              <a:t>through their activities and meetings</a:t>
            </a:r>
          </a:p>
        </p:txBody>
      </p:sp>
    </p:spTree>
    <p:extLst>
      <p:ext uri="{BB962C8B-B14F-4D97-AF65-F5344CB8AC3E}">
        <p14:creationId xmlns:p14="http://schemas.microsoft.com/office/powerpoint/2010/main" val="3213066287"/>
      </p:ext>
    </p:extLst>
  </p:cSld>
  <p:clrMapOvr>
    <a:masterClrMapping/>
  </p:clrMapOvr>
  <p:transition spd="med" advTm="5019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22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Avenir LT Std 35 Light</vt:lpstr>
      <vt:lpstr>Avenir LT Std 65 Medium</vt:lpstr>
      <vt:lpstr>Calibri</vt:lpstr>
      <vt:lpstr>Calibri Light</vt:lpstr>
      <vt:lpstr>Fira Sans ExtraBold</vt:lpstr>
      <vt:lpstr>Fira Sans SemiBold</vt:lpstr>
      <vt:lpstr>Youngsook BTN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2017-08-21T05:55:20Z</dcterms:created>
  <dcterms:modified xsi:type="dcterms:W3CDTF">2018-04-28T06:03:42Z</dcterms:modified>
</cp:coreProperties>
</file>